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07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175986" y="595193"/>
            <a:ext cx="10278428" cy="1352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25"/>
              </a:lnSpc>
              <a:buNone/>
            </a:pPr>
            <a:r>
              <a:rPr lang="en-US" sz="4260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 Project: Food Waste Reduction Platform</a:t>
            </a:r>
            <a:endParaRPr lang="en-US" sz="4260" dirty="0"/>
          </a:p>
        </p:txBody>
      </p:sp>
      <p:sp>
        <p:nvSpPr>
          <p:cNvPr id="5" name="Text 3"/>
          <p:cNvSpPr/>
          <p:nvPr/>
        </p:nvSpPr>
        <p:spPr>
          <a:xfrm>
            <a:off x="2175986" y="2488644"/>
            <a:ext cx="3245763" cy="4056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5"/>
              </a:lnSpc>
              <a:buNone/>
            </a:pPr>
            <a:r>
              <a:rPr lang="en-US" sz="2556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Group Members</a:t>
            </a:r>
            <a:endParaRPr lang="en-US" sz="2556" dirty="0"/>
          </a:p>
        </p:txBody>
      </p:sp>
      <p:sp>
        <p:nvSpPr>
          <p:cNvPr id="6" name="Text 4"/>
          <p:cNvSpPr/>
          <p:nvPr/>
        </p:nvSpPr>
        <p:spPr>
          <a:xfrm>
            <a:off x="2521982" y="3137654"/>
            <a:ext cx="4529257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26"/>
              </a:lnSpc>
              <a:buSzPct val="100000"/>
              <a:buChar char="•"/>
            </a:pPr>
            <a:r>
              <a:rPr lang="en-US" sz="170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Gurminder Badwal (Team lead)</a:t>
            </a:r>
            <a:endParaRPr lang="en-US" sz="1704" dirty="0"/>
          </a:p>
        </p:txBody>
      </p:sp>
      <p:sp>
        <p:nvSpPr>
          <p:cNvPr id="7" name="Text 5"/>
          <p:cNvSpPr/>
          <p:nvPr/>
        </p:nvSpPr>
        <p:spPr>
          <a:xfrm>
            <a:off x="2521982" y="3570208"/>
            <a:ext cx="4529257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26"/>
              </a:lnSpc>
              <a:buSzPct val="100000"/>
              <a:buChar char="•"/>
            </a:pPr>
            <a:r>
              <a:rPr lang="en-US" sz="170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Meet Maheta</a:t>
            </a:r>
            <a:endParaRPr lang="en-US" sz="1704" dirty="0"/>
          </a:p>
        </p:txBody>
      </p:sp>
      <p:sp>
        <p:nvSpPr>
          <p:cNvPr id="8" name="Text 6"/>
          <p:cNvSpPr/>
          <p:nvPr/>
        </p:nvSpPr>
        <p:spPr>
          <a:xfrm>
            <a:off x="2521982" y="4002762"/>
            <a:ext cx="4529257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26"/>
              </a:lnSpc>
              <a:buSzPct val="100000"/>
              <a:buChar char="•"/>
            </a:pPr>
            <a:r>
              <a:rPr lang="en-US" sz="170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Parth Patel</a:t>
            </a:r>
            <a:endParaRPr lang="en-US" sz="1704" dirty="0"/>
          </a:p>
        </p:txBody>
      </p:sp>
      <p:sp>
        <p:nvSpPr>
          <p:cNvPr id="9" name="Text 7"/>
          <p:cNvSpPr/>
          <p:nvPr/>
        </p:nvSpPr>
        <p:spPr>
          <a:xfrm>
            <a:off x="2521982" y="4435316"/>
            <a:ext cx="4529257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26"/>
              </a:lnSpc>
              <a:buSzPct val="100000"/>
              <a:buChar char="•"/>
            </a:pPr>
            <a:r>
              <a:rPr lang="en-US" sz="1704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Aditya Hirpara</a:t>
            </a:r>
            <a:endParaRPr lang="en-US" sz="1704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82" y="2515672"/>
            <a:ext cx="4875252" cy="48752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5697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833" y="2708434"/>
            <a:ext cx="1741408" cy="12801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16768" y="3284934"/>
            <a:ext cx="11942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769412" y="29306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69412" y="3411022"/>
            <a:ext cx="58908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Link food retailers, consumers, and charitable organizations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02724" y="3990648"/>
            <a:ext cx="6934200" cy="2220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010" y="4044077"/>
            <a:ext cx="3482935" cy="12801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598908" y="4461986"/>
            <a:ext cx="155138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6640116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 Waste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640116" y="4746665"/>
            <a:ext cx="427029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Minimize surplus and optimize distribution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473428" y="5326291"/>
            <a:ext cx="6063496" cy="2220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306" y="5379720"/>
            <a:ext cx="5224343" cy="12801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599861" y="5797629"/>
            <a:ext cx="15323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2"/>
          <p:cNvSpPr/>
          <p:nvPr/>
        </p:nvSpPr>
        <p:spPr>
          <a:xfrm>
            <a:off x="7510820" y="56018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Sustainable Solution</a:t>
            </a:r>
            <a:endParaRPr lang="en-US" sz="2187" dirty="0"/>
          </a:p>
        </p:txBody>
      </p:sp>
      <p:sp>
        <p:nvSpPr>
          <p:cNvPr id="18" name="Text 13"/>
          <p:cNvSpPr/>
          <p:nvPr/>
        </p:nvSpPr>
        <p:spPr>
          <a:xfrm>
            <a:off x="7510820" y="6082308"/>
            <a:ext cx="396037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Revolutionize food surplus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465195"/>
            <a:ext cx="71638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Teamwork and Collaboration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492823"/>
            <a:ext cx="3370064" cy="3048953"/>
          </a:xfrm>
          <a:prstGeom prst="roundRect">
            <a:avLst>
              <a:gd name="adj" fmla="val 4373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260163" y="4714994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Roles and Responsibilities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0163" y="5542598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had assigned specific roles for different tasks to ensure efficiency and accountability.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4492823"/>
            <a:ext cx="3370064" cy="3048953"/>
          </a:xfrm>
          <a:prstGeom prst="roundRect">
            <a:avLst>
              <a:gd name="adj" fmla="val 4373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852398" y="47149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Meeting Frequency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52398" y="5195411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met twice a week to discuss progress, address challenges, and plan the next steps.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222462" y="4492823"/>
            <a:ext cx="3370064" cy="3048953"/>
          </a:xfrm>
          <a:prstGeom prst="roundRect">
            <a:avLst>
              <a:gd name="adj" fmla="val 4373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44633" y="4714994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Collaboration Approach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9444633" y="5542598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utilized project management tools and conducted regular check-ins to ensure seamless coordination.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Platform Architecture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Presentation Layer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Responsible for user interface and interaction.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Layer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Handles business logic and processing.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Layer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Manages data storage and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37993" y="2587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Technical Solution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3615095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architectural design of the platform is based on the 3-Tier architecture, comprising the Presentation, Business, and Database layers. Java/J2EE, GitHub, JUnit, and other external libraries were instrumental in the implementation. Design patterns were strategically applied to contribute to the robust solution.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4931212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project's testing strategy focused on JUnit tests and comprehensive code coverage metrics to ensure the reliability and effectiveness of the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253615" y="586026"/>
            <a:ext cx="5327928" cy="6659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4"/>
              </a:lnSpc>
              <a:buNone/>
            </a:pPr>
            <a:r>
              <a:rPr lang="en-US" sz="4195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 Utilization</a:t>
            </a:r>
            <a:endParaRPr lang="en-US" sz="419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184" y="1571506"/>
            <a:ext cx="1670209" cy="1568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27019" y="2346127"/>
            <a:ext cx="114538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56"/>
              </a:lnSpc>
              <a:buNone/>
            </a:pPr>
            <a:r>
              <a:rPr lang="en-US" sz="2098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98" dirty="0"/>
          </a:p>
        </p:txBody>
      </p:sp>
      <p:sp>
        <p:nvSpPr>
          <p:cNvPr id="7" name="Text 4"/>
          <p:cNvSpPr/>
          <p:nvPr/>
        </p:nvSpPr>
        <p:spPr>
          <a:xfrm>
            <a:off x="5832396" y="1955006"/>
            <a:ext cx="2958703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2098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Effective Version Control</a:t>
            </a:r>
            <a:endParaRPr lang="en-US" sz="2098" dirty="0"/>
          </a:p>
        </p:txBody>
      </p:sp>
      <p:sp>
        <p:nvSpPr>
          <p:cNvPr id="8" name="Text 5"/>
          <p:cNvSpPr/>
          <p:nvPr/>
        </p:nvSpPr>
        <p:spPr>
          <a:xfrm>
            <a:off x="5832396" y="2415659"/>
            <a:ext cx="5149096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Utilizing GitHub for streamlined version management.</a:t>
            </a:r>
            <a:endParaRPr lang="en-US" sz="1678" dirty="0"/>
          </a:p>
        </p:txBody>
      </p:sp>
      <p:sp>
        <p:nvSpPr>
          <p:cNvPr id="9" name="Shape 6"/>
          <p:cNvSpPr/>
          <p:nvPr/>
        </p:nvSpPr>
        <p:spPr>
          <a:xfrm>
            <a:off x="5672614" y="3142446"/>
            <a:ext cx="6650950" cy="21253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080" y="3193375"/>
            <a:ext cx="3340537" cy="15686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709874" y="3764637"/>
            <a:ext cx="148828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56"/>
              </a:lnSpc>
              <a:buNone/>
            </a:pPr>
            <a:r>
              <a:rPr lang="en-US" sz="2098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98" dirty="0"/>
          </a:p>
        </p:txBody>
      </p:sp>
      <p:sp>
        <p:nvSpPr>
          <p:cNvPr id="12" name="Text 8"/>
          <p:cNvSpPr/>
          <p:nvPr/>
        </p:nvSpPr>
        <p:spPr>
          <a:xfrm>
            <a:off x="6667619" y="3406378"/>
            <a:ext cx="2663904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2098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Branching Strategy</a:t>
            </a:r>
            <a:endParaRPr lang="en-US" sz="2098" dirty="0"/>
          </a:p>
        </p:txBody>
      </p:sp>
      <p:sp>
        <p:nvSpPr>
          <p:cNvPr id="13" name="Text 9"/>
          <p:cNvSpPr/>
          <p:nvPr/>
        </p:nvSpPr>
        <p:spPr>
          <a:xfrm>
            <a:off x="6667619" y="3867031"/>
            <a:ext cx="5496163" cy="681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Implementing structured branching for organized development.</a:t>
            </a:r>
            <a:endParaRPr lang="en-US" sz="1678" dirty="0"/>
          </a:p>
        </p:txBody>
      </p:sp>
      <p:sp>
        <p:nvSpPr>
          <p:cNvPr id="14" name="Shape 10"/>
          <p:cNvSpPr/>
          <p:nvPr/>
        </p:nvSpPr>
        <p:spPr>
          <a:xfrm>
            <a:off x="6507837" y="4764316"/>
            <a:ext cx="5815727" cy="21253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856" y="4815245"/>
            <a:ext cx="5010864" cy="15686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710708" y="5386507"/>
            <a:ext cx="147042" cy="426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356"/>
              </a:lnSpc>
              <a:buNone/>
            </a:pPr>
            <a:r>
              <a:rPr lang="en-US" sz="2098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98" dirty="0"/>
          </a:p>
        </p:txBody>
      </p:sp>
      <p:sp>
        <p:nvSpPr>
          <p:cNvPr id="17" name="Text 12"/>
          <p:cNvSpPr/>
          <p:nvPr/>
        </p:nvSpPr>
        <p:spPr>
          <a:xfrm>
            <a:off x="7502723" y="5028248"/>
            <a:ext cx="3100030" cy="332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2098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Pull Request Management</a:t>
            </a:r>
            <a:endParaRPr lang="en-US" sz="2098" dirty="0"/>
          </a:p>
        </p:txBody>
      </p:sp>
      <p:sp>
        <p:nvSpPr>
          <p:cNvPr id="18" name="Text 13"/>
          <p:cNvSpPr/>
          <p:nvPr/>
        </p:nvSpPr>
        <p:spPr>
          <a:xfrm>
            <a:off x="7502723" y="5488900"/>
            <a:ext cx="4661059" cy="681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Managing contributions through effective pull request processes.</a:t>
            </a:r>
            <a:endParaRPr lang="en-US" sz="1678" dirty="0"/>
          </a:p>
        </p:txBody>
      </p:sp>
      <p:sp>
        <p:nvSpPr>
          <p:cNvPr id="19" name="Text 14"/>
          <p:cNvSpPr/>
          <p:nvPr/>
        </p:nvSpPr>
        <p:spPr>
          <a:xfrm>
            <a:off x="1471613" y="6623566"/>
            <a:ext cx="12101512" cy="1467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1678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 played a pivotal role in our project, ensuring effective version control. The branching strategy was crucial to organized development and pull request management facilitated quality contributions from all team members.</a:t>
            </a:r>
            <a:endParaRPr lang="en-US" sz="167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32658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759982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and Demo Highlights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48198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challenges were addressed through dynamic coding and deployment strategies in a bustling tech workspace.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442698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demo showcased innovative functionalities, including augmented reality features and interactive data visualization.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540341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Bonus functionalities, such as real-time updates, were successfully implemented.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690110" y="327972"/>
            <a:ext cx="525018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Moving Forward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67" y="1224676"/>
            <a:ext cx="1671995" cy="10333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78067" y="2468147"/>
            <a:ext cx="1671995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 Achievement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1678066" y="3031569"/>
            <a:ext cx="1671995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team celebrates the successful development of the Food Waste Reduction Platform, marking a significant milestone in addressing global food waste.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500" y="1224676"/>
            <a:ext cx="1672114" cy="10333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10304" y="2477544"/>
            <a:ext cx="167211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Collaboration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4005500" y="3146912"/>
            <a:ext cx="1672114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Effective collaboration and use of GitHub enhanced our teamwork and problem-solving skills, fostering a unified and supportive work environment.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352" y="1224676"/>
            <a:ext cx="1672114" cy="10333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98604" y="2468147"/>
            <a:ext cx="167211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&amp; Innovation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6447352" y="3006997"/>
            <a:ext cx="1672114" cy="2487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implementation of a 3-tier architecture in Java/J2EE, adoption of best software development practices, and introduction of innovative features have ensured improved functionality and user experience.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204" y="1224676"/>
            <a:ext cx="1672114" cy="103334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995079" y="2436977"/>
            <a:ext cx="167211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Overcoming Challenges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8889204" y="3031569"/>
            <a:ext cx="1672114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team faced and resolved numerous challenges, strengthening our project and team dynamics, showcasing resilience and growth.</a:t>
            </a:r>
            <a:endParaRPr lang="en-US" sz="1225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7624" y="1224675"/>
            <a:ext cx="1671995" cy="103334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237763" y="2477544"/>
            <a:ext cx="167199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Vision</a:t>
            </a:r>
            <a:endParaRPr lang="en-US" sz="1531" dirty="0"/>
          </a:p>
        </p:txBody>
      </p:sp>
      <p:sp>
        <p:nvSpPr>
          <p:cNvPr id="19" name="Text 12"/>
          <p:cNvSpPr/>
          <p:nvPr/>
        </p:nvSpPr>
        <p:spPr>
          <a:xfrm>
            <a:off x="11197623" y="2945554"/>
            <a:ext cx="1671995" cy="2487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plan to further enhance the platform with AI for surplus food prediction and expand our global impact on reducing food waste, embracing a vision of sustainability and positive environmental contribution.</a:t>
            </a:r>
            <a:endParaRPr lang="en-US" sz="1225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7696" y="6542125"/>
            <a:ext cx="1672114" cy="1033343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926489" y="6488252"/>
            <a:ext cx="167211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dirty="0">
                <a:solidFill>
                  <a:srgbClr val="EBCCB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Gratitude</a:t>
            </a:r>
            <a:endParaRPr lang="en-US" sz="1531" dirty="0"/>
          </a:p>
        </p:txBody>
      </p:sp>
      <p:sp>
        <p:nvSpPr>
          <p:cNvPr id="22" name="Text 14"/>
          <p:cNvSpPr/>
          <p:nvPr/>
        </p:nvSpPr>
        <p:spPr>
          <a:xfrm>
            <a:off x="4926489" y="6787217"/>
            <a:ext cx="5250180" cy="755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heartfelt thank you to all team members, instructors, and everyone who supported us on this journey towards making a significant contribution to sustainability and food security.</a:t>
            </a:r>
            <a:endParaRPr lang="en-US" sz="12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508</Words>
  <Application>Microsoft Macintosh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Meet Maheta</cp:lastModifiedBy>
  <cp:revision>6</cp:revision>
  <dcterms:created xsi:type="dcterms:W3CDTF">2024-04-04T10:42:40Z</dcterms:created>
  <dcterms:modified xsi:type="dcterms:W3CDTF">2024-04-09T22:23:22Z</dcterms:modified>
</cp:coreProperties>
</file>